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7" r:id="rId3"/>
    <p:sldId id="280" r:id="rId4"/>
    <p:sldId id="279" r:id="rId5"/>
    <p:sldId id="281" r:id="rId6"/>
  </p:sldIdLst>
  <p:sldSz cx="9144000" cy="6858000" type="screen4x3"/>
  <p:notesSz cx="6858000" cy="9144000"/>
  <p:defaultTextStyle>
    <a:defPPr>
      <a:defRPr lang="en-US"/>
    </a:defPPr>
    <a:lvl1pPr algn="ctr" rtl="0" fontAlgn="base">
      <a:spcBef>
        <a:spcPct val="0"/>
      </a:spcBef>
      <a:spcAft>
        <a:spcPct val="0"/>
      </a:spcAft>
      <a:defRPr sz="2400" kern="1200">
        <a:solidFill>
          <a:schemeClr val="tx1"/>
        </a:solidFill>
        <a:latin typeface="Arial" panose="020B0604020202020204" pitchFamily="34" charset="0"/>
        <a:ea typeface="+mn-ea"/>
        <a:cs typeface="+mn-cs"/>
      </a:defRPr>
    </a:lvl1pPr>
    <a:lvl2pPr marL="457200" algn="ctr"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ctr"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ctr"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ctr"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84CC"/>
    <a:srgbClr val="03136A"/>
    <a:srgbClr val="35759D"/>
    <a:srgbClr val="35B19D"/>
    <a:srgbClr val="000000"/>
    <a:srgbClr val="FFFF00"/>
    <a:srgbClr val="B3D3EA"/>
    <a:srgbClr val="78AD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6" autoAdjust="0"/>
    <p:restoredTop sz="95596" autoAdjust="0"/>
  </p:normalViewPr>
  <p:slideViewPr>
    <p:cSldViewPr>
      <p:cViewPr varScale="1">
        <p:scale>
          <a:sx n="85" d="100"/>
          <a:sy n="85" d="100"/>
        </p:scale>
        <p:origin x="1406" y="5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jpeg>
</file>

<file path=ppt/media/image3.png>
</file>

<file path=ppt/media/image4.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2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defRPr sz="1200"/>
            </a:lvl1pPr>
          </a:lstStyle>
          <a:p>
            <a:endParaRPr lang="en-US"/>
          </a:p>
        </p:txBody>
      </p:sp>
      <p:sp>
        <p:nvSpPr>
          <p:cNvPr id="81923"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8192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81925"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81926"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a:defRPr sz="1200"/>
            </a:lvl1pPr>
          </a:lstStyle>
          <a:p>
            <a:endParaRPr lang="en-US"/>
          </a:p>
        </p:txBody>
      </p:sp>
      <p:sp>
        <p:nvSpPr>
          <p:cNvPr id="81927"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D40FA625-C7AA-4090-9A81-0A3A3412C6F4}" type="slidenum">
              <a:rPr lang="en-US"/>
              <a:pPr/>
              <a:t>‹N°›</a:t>
            </a:fld>
            <a:endParaRPr lang="en-US"/>
          </a:p>
        </p:txBody>
      </p:sp>
    </p:spTree>
    <p:extLst>
      <p:ext uri="{BB962C8B-B14F-4D97-AF65-F5344CB8AC3E}">
        <p14:creationId xmlns:p14="http://schemas.microsoft.com/office/powerpoint/2010/main" val="1559048959"/>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mn-ea"/>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mn-ea"/>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mn-ea"/>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9A8774E-7205-49E7-A8E9-EC8F8C27ED81}" type="slidenum">
              <a:rPr lang="en-US"/>
              <a:pPr/>
              <a:t>1</a:t>
            </a:fld>
            <a:endParaRPr lang="en-US"/>
          </a:p>
        </p:txBody>
      </p:sp>
      <p:sp>
        <p:nvSpPr>
          <p:cNvPr id="107522" name="Rectangle 2"/>
          <p:cNvSpPr>
            <a:spLocks noGrp="1" noRot="1" noChangeAspect="1" noChangeArrowheads="1" noTextEdit="1"/>
          </p:cNvSpPr>
          <p:nvPr>
            <p:ph type="sldImg"/>
          </p:nvPr>
        </p:nvSpPr>
        <p:spPr>
          <a:ln/>
        </p:spPr>
      </p:sp>
      <p:sp>
        <p:nvSpPr>
          <p:cNvPr id="107523" name="Rectangle 3"/>
          <p:cNvSpPr>
            <a:spLocks noGrp="1" noChangeArrowheads="1"/>
          </p:cNvSpPr>
          <p:nvPr>
            <p:ph type="body" idx="1"/>
          </p:nvPr>
        </p:nvSpPr>
        <p:spPr/>
        <p:txBody>
          <a:bodyPr/>
          <a:lstStyle/>
          <a:p>
            <a:endParaRPr lang="ru-RU"/>
          </a:p>
        </p:txBody>
      </p:sp>
    </p:spTree>
    <p:extLst>
      <p:ext uri="{BB962C8B-B14F-4D97-AF65-F5344CB8AC3E}">
        <p14:creationId xmlns:p14="http://schemas.microsoft.com/office/powerpoint/2010/main" val="3539956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52F8F17-212F-4E56-9CD0-AC6E520674C5}" type="slidenum">
              <a:rPr lang="en-US"/>
              <a:pPr/>
              <a:t>2</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a:p>
        </p:txBody>
      </p:sp>
    </p:spTree>
    <p:extLst>
      <p:ext uri="{BB962C8B-B14F-4D97-AF65-F5344CB8AC3E}">
        <p14:creationId xmlns:p14="http://schemas.microsoft.com/office/powerpoint/2010/main" val="333826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52F8F17-212F-4E56-9CD0-AC6E520674C5}" type="slidenum">
              <a:rPr lang="en-US"/>
              <a:pPr/>
              <a:t>3</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a:p>
        </p:txBody>
      </p:sp>
    </p:spTree>
    <p:extLst>
      <p:ext uri="{BB962C8B-B14F-4D97-AF65-F5344CB8AC3E}">
        <p14:creationId xmlns:p14="http://schemas.microsoft.com/office/powerpoint/2010/main" val="540720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DF8CF9-AFC2-47DF-BE99-76525EE30613}" type="slidenum">
              <a:rPr lang="en-US"/>
              <a:pPr/>
              <a:t>4</a:t>
            </a:fld>
            <a:endParaRPr lang="en-US"/>
          </a:p>
        </p:txBody>
      </p:sp>
      <p:sp>
        <p:nvSpPr>
          <p:cNvPr id="110594" name="Rectangle 2"/>
          <p:cNvSpPr>
            <a:spLocks noGrp="1" noRot="1" noChangeAspect="1" noChangeArrowheads="1" noTextEdit="1"/>
          </p:cNvSpPr>
          <p:nvPr>
            <p:ph type="sldImg"/>
          </p:nvPr>
        </p:nvSpPr>
        <p:spPr>
          <a:ln/>
        </p:spPr>
      </p:sp>
      <p:sp>
        <p:nvSpPr>
          <p:cNvPr id="110595" name="Rectangle 3"/>
          <p:cNvSpPr>
            <a:spLocks noGrp="1" noChangeArrowheads="1"/>
          </p:cNvSpPr>
          <p:nvPr>
            <p:ph type="body" idx="1"/>
          </p:nvPr>
        </p:nvSpPr>
        <p:spPr/>
        <p:txBody>
          <a:bodyPr/>
          <a:lstStyle/>
          <a:p>
            <a:endParaRPr lang="ru-RU"/>
          </a:p>
        </p:txBody>
      </p:sp>
    </p:spTree>
    <p:extLst>
      <p:ext uri="{BB962C8B-B14F-4D97-AF65-F5344CB8AC3E}">
        <p14:creationId xmlns:p14="http://schemas.microsoft.com/office/powerpoint/2010/main" val="411547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52F8F17-212F-4E56-9CD0-AC6E520674C5}" type="slidenum">
              <a:rPr lang="en-US"/>
              <a:pPr/>
              <a:t>5</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a:p>
        </p:txBody>
      </p:sp>
    </p:spTree>
    <p:extLst>
      <p:ext uri="{BB962C8B-B14F-4D97-AF65-F5344CB8AC3E}">
        <p14:creationId xmlns:p14="http://schemas.microsoft.com/office/powerpoint/2010/main" val="21405225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742950" y="1447800"/>
            <a:ext cx="7486650" cy="704850"/>
          </a:xfrm>
          <a:extLst>
            <a:ext uri="{AF507438-7753-43E0-B8FC-AC1667EBCBE1}">
              <a14:hiddenEffects xmlns:a14="http://schemas.microsoft.com/office/drawing/2010/main">
                <a:effectLst>
                  <a:outerShdw dist="17961" dir="2700000" algn="ctr" rotWithShape="0">
                    <a:schemeClr val="bg1"/>
                  </a:outerShdw>
                </a:effectLst>
              </a14:hiddenEffects>
            </a:ext>
          </a:extLst>
        </p:spPr>
        <p:txBody>
          <a:bodyPr/>
          <a:lstStyle>
            <a:lvl1pPr algn="ctr">
              <a:defRPr sz="4000"/>
            </a:lvl1pPr>
          </a:lstStyle>
          <a:p>
            <a:pPr lvl="0"/>
            <a:r>
              <a:rPr lang="fr-FR" noProof="0" smtClean="0"/>
              <a:t>Modifiez le style du titre</a:t>
            </a:r>
            <a:endParaRPr lang="en-US" noProof="0" smtClean="0"/>
          </a:p>
        </p:txBody>
      </p:sp>
      <p:sp>
        <p:nvSpPr>
          <p:cNvPr id="3075" name="Rectangle 3"/>
          <p:cNvSpPr>
            <a:spLocks noGrp="1" noChangeArrowheads="1"/>
          </p:cNvSpPr>
          <p:nvPr>
            <p:ph type="subTitle" idx="1"/>
          </p:nvPr>
        </p:nvSpPr>
        <p:spPr>
          <a:xfrm>
            <a:off x="742950" y="2209800"/>
            <a:ext cx="7486650" cy="685800"/>
          </a:xfrm>
          <a:extLst>
            <a:ext uri="{AF507438-7753-43E0-B8FC-AC1667EBCBE1}">
              <a14:hiddenEffects xmlns:a14="http://schemas.microsoft.com/office/drawing/2010/main">
                <a:effectLst>
                  <a:outerShdw dist="17961" dir="2700000" algn="ctr" rotWithShape="0">
                    <a:schemeClr val="bg1"/>
                  </a:outerShdw>
                </a:effectLst>
              </a14:hiddenEffects>
            </a:ext>
          </a:extLst>
        </p:spPr>
        <p:txBody>
          <a:bodyPr/>
          <a:lstStyle>
            <a:lvl1pPr marL="0" indent="0" algn="ctr">
              <a:buFontTx/>
              <a:buNone/>
              <a:defRPr sz="2400"/>
            </a:lvl1pPr>
          </a:lstStyle>
          <a:p>
            <a:pPr lvl="0"/>
            <a:r>
              <a:rPr lang="fr-FR" noProof="0" smtClean="0"/>
              <a:t>Modifiez le style des sous-titres du masque</a:t>
            </a:r>
            <a:endParaRPr lang="en-US" noProof="0" smtClean="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Tree>
    <p:extLst>
      <p:ext uri="{BB962C8B-B14F-4D97-AF65-F5344CB8AC3E}">
        <p14:creationId xmlns:p14="http://schemas.microsoft.com/office/powerpoint/2010/main" val="865813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743700" y="731838"/>
            <a:ext cx="2171700" cy="5440362"/>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228600" y="731838"/>
            <a:ext cx="6362700" cy="5440362"/>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Tree>
    <p:extLst>
      <p:ext uri="{BB962C8B-B14F-4D97-AF65-F5344CB8AC3E}">
        <p14:creationId xmlns:p14="http://schemas.microsoft.com/office/powerpoint/2010/main" val="1452746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Tree>
    <p:extLst>
      <p:ext uri="{BB962C8B-B14F-4D97-AF65-F5344CB8AC3E}">
        <p14:creationId xmlns:p14="http://schemas.microsoft.com/office/powerpoint/2010/main" val="21993938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623888" y="1709738"/>
            <a:ext cx="78867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fr-FR" smtClean="0"/>
              <a:t>Modifiez les styles du texte du masque</a:t>
            </a:r>
          </a:p>
        </p:txBody>
      </p:sp>
    </p:spTree>
    <p:extLst>
      <p:ext uri="{BB962C8B-B14F-4D97-AF65-F5344CB8AC3E}">
        <p14:creationId xmlns:p14="http://schemas.microsoft.com/office/powerpoint/2010/main" val="2940051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914400" y="1981200"/>
            <a:ext cx="3581400" cy="4191000"/>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981200"/>
            <a:ext cx="3581400" cy="4191000"/>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Tree>
    <p:extLst>
      <p:ext uri="{BB962C8B-B14F-4D97-AF65-F5344CB8AC3E}">
        <p14:creationId xmlns:p14="http://schemas.microsoft.com/office/powerpoint/2010/main" val="9981554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630238" y="365125"/>
            <a:ext cx="78867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630238" y="2505075"/>
            <a:ext cx="3868737"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4629150" y="2505075"/>
            <a:ext cx="3887788"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Tree>
    <p:extLst>
      <p:ext uri="{BB962C8B-B14F-4D97-AF65-F5344CB8AC3E}">
        <p14:creationId xmlns:p14="http://schemas.microsoft.com/office/powerpoint/2010/main" val="263847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Tree>
    <p:extLst>
      <p:ext uri="{BB962C8B-B14F-4D97-AF65-F5344CB8AC3E}">
        <p14:creationId xmlns:p14="http://schemas.microsoft.com/office/powerpoint/2010/main" val="1475458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5212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630238" y="457200"/>
            <a:ext cx="2949575"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Tree>
    <p:extLst>
      <p:ext uri="{BB962C8B-B14F-4D97-AF65-F5344CB8AC3E}">
        <p14:creationId xmlns:p14="http://schemas.microsoft.com/office/powerpoint/2010/main" val="3840331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630238" y="457200"/>
            <a:ext cx="2949575"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smtClean="0"/>
              <a:t>Cliquez sur l'icône pour ajouter une image</a:t>
            </a:r>
            <a:endParaRPr lang="fr-FR"/>
          </a:p>
        </p:txBody>
      </p:sp>
      <p:sp>
        <p:nvSpPr>
          <p:cNvPr id="4" name="Espace réservé du texte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Tree>
    <p:extLst>
      <p:ext uri="{BB962C8B-B14F-4D97-AF65-F5344CB8AC3E}">
        <p14:creationId xmlns:p14="http://schemas.microsoft.com/office/powerpoint/2010/main" val="1694366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8600" y="731838"/>
            <a:ext cx="8686800" cy="715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fr-FR" smtClean="0"/>
              <a:t>Modifiez le style du titre</a:t>
            </a:r>
            <a:endParaRPr lang="en-US" smtClean="0"/>
          </a:p>
        </p:txBody>
      </p:sp>
      <p:sp>
        <p:nvSpPr>
          <p:cNvPr id="1027" name="Rectangle 3"/>
          <p:cNvSpPr>
            <a:spLocks noGrp="1" noChangeArrowheads="1"/>
          </p:cNvSpPr>
          <p:nvPr>
            <p:ph type="body" idx="1"/>
          </p:nvPr>
        </p:nvSpPr>
        <p:spPr bwMode="auto">
          <a:xfrm>
            <a:off x="914400" y="1981200"/>
            <a:ext cx="7315200" cy="419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smtClean="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fontAlgn="base" hangingPunct="1">
        <a:spcBef>
          <a:spcPct val="0"/>
        </a:spcBef>
        <a:spcAft>
          <a:spcPct val="0"/>
        </a:spcAft>
        <a:defRPr sz="4400" kern="1200">
          <a:solidFill>
            <a:schemeClr val="bg2"/>
          </a:solidFill>
          <a:latin typeface="+mj-lt"/>
          <a:ea typeface="+mj-ea"/>
          <a:cs typeface="+mj-cs"/>
        </a:defRPr>
      </a:lvl1pPr>
      <a:lvl2pPr algn="l" rtl="0" eaLnBrk="1" fontAlgn="base" hangingPunct="1">
        <a:spcBef>
          <a:spcPct val="0"/>
        </a:spcBef>
        <a:spcAft>
          <a:spcPct val="0"/>
        </a:spcAft>
        <a:defRPr sz="4400">
          <a:solidFill>
            <a:schemeClr val="bg2"/>
          </a:solidFill>
          <a:latin typeface="Microsoft Sans Serif" panose="020B0604020202020204" pitchFamily="34" charset="0"/>
        </a:defRPr>
      </a:lvl2pPr>
      <a:lvl3pPr algn="l" rtl="0" eaLnBrk="1" fontAlgn="base" hangingPunct="1">
        <a:spcBef>
          <a:spcPct val="0"/>
        </a:spcBef>
        <a:spcAft>
          <a:spcPct val="0"/>
        </a:spcAft>
        <a:defRPr sz="4400">
          <a:solidFill>
            <a:schemeClr val="bg2"/>
          </a:solidFill>
          <a:latin typeface="Microsoft Sans Serif" panose="020B0604020202020204" pitchFamily="34" charset="0"/>
        </a:defRPr>
      </a:lvl3pPr>
      <a:lvl4pPr algn="l" rtl="0" eaLnBrk="1" fontAlgn="base" hangingPunct="1">
        <a:spcBef>
          <a:spcPct val="0"/>
        </a:spcBef>
        <a:spcAft>
          <a:spcPct val="0"/>
        </a:spcAft>
        <a:defRPr sz="4400">
          <a:solidFill>
            <a:schemeClr val="bg2"/>
          </a:solidFill>
          <a:latin typeface="Microsoft Sans Serif" panose="020B0604020202020204" pitchFamily="34" charset="0"/>
        </a:defRPr>
      </a:lvl4pPr>
      <a:lvl5pPr algn="l" rtl="0" eaLnBrk="1" fontAlgn="base" hangingPunct="1">
        <a:spcBef>
          <a:spcPct val="0"/>
        </a:spcBef>
        <a:spcAft>
          <a:spcPct val="0"/>
        </a:spcAft>
        <a:defRPr sz="4400">
          <a:solidFill>
            <a:schemeClr val="bg2"/>
          </a:solidFill>
          <a:latin typeface="Microsoft Sans Serif" panose="020B0604020202020204" pitchFamily="34" charset="0"/>
        </a:defRPr>
      </a:lvl5pPr>
      <a:lvl6pPr marL="457200" algn="l" rtl="0" eaLnBrk="1" fontAlgn="base" hangingPunct="1">
        <a:spcBef>
          <a:spcPct val="0"/>
        </a:spcBef>
        <a:spcAft>
          <a:spcPct val="0"/>
        </a:spcAft>
        <a:defRPr sz="4400">
          <a:solidFill>
            <a:schemeClr val="bg2"/>
          </a:solidFill>
          <a:latin typeface="Microsoft Sans Serif" panose="020B0604020202020204" pitchFamily="34" charset="0"/>
        </a:defRPr>
      </a:lvl6pPr>
      <a:lvl7pPr marL="914400" algn="l" rtl="0" eaLnBrk="1" fontAlgn="base" hangingPunct="1">
        <a:spcBef>
          <a:spcPct val="0"/>
        </a:spcBef>
        <a:spcAft>
          <a:spcPct val="0"/>
        </a:spcAft>
        <a:defRPr sz="4400">
          <a:solidFill>
            <a:schemeClr val="bg2"/>
          </a:solidFill>
          <a:latin typeface="Microsoft Sans Serif" panose="020B0604020202020204" pitchFamily="34" charset="0"/>
        </a:defRPr>
      </a:lvl7pPr>
      <a:lvl8pPr marL="1371600" algn="l" rtl="0" eaLnBrk="1" fontAlgn="base" hangingPunct="1">
        <a:spcBef>
          <a:spcPct val="0"/>
        </a:spcBef>
        <a:spcAft>
          <a:spcPct val="0"/>
        </a:spcAft>
        <a:defRPr sz="4400">
          <a:solidFill>
            <a:schemeClr val="bg2"/>
          </a:solidFill>
          <a:latin typeface="Microsoft Sans Serif" panose="020B0604020202020204" pitchFamily="34" charset="0"/>
        </a:defRPr>
      </a:lvl8pPr>
      <a:lvl9pPr marL="1828800" algn="l" rtl="0" eaLnBrk="1" fontAlgn="base" hangingPunct="1">
        <a:spcBef>
          <a:spcPct val="0"/>
        </a:spcBef>
        <a:spcAft>
          <a:spcPct val="0"/>
        </a:spcAft>
        <a:defRPr sz="4400">
          <a:solidFill>
            <a:schemeClr val="bg2"/>
          </a:solidFill>
          <a:latin typeface="Microsoft Sans Serif" panose="020B0604020202020204" pitchFamily="34" charset="0"/>
        </a:defRPr>
      </a:lvl9pPr>
    </p:titleStyle>
    <p:bodyStyle>
      <a:lvl1pPr marL="342900" indent="-342900" algn="l" rtl="0" eaLnBrk="1" fontAlgn="base" hangingPunct="1">
        <a:spcBef>
          <a:spcPct val="20000"/>
        </a:spcBef>
        <a:spcAft>
          <a:spcPct val="0"/>
        </a:spcAft>
        <a:buChar char="•"/>
        <a:defRPr sz="3200" kern="1200">
          <a:solidFill>
            <a:schemeClr val="bg2"/>
          </a:solidFill>
          <a:latin typeface="+mn-lt"/>
          <a:ea typeface="+mn-ea"/>
          <a:cs typeface="+mn-cs"/>
        </a:defRPr>
      </a:lvl1pPr>
      <a:lvl2pPr marL="742950" indent="-285750" algn="l" rtl="0" eaLnBrk="1" fontAlgn="base" hangingPunct="1">
        <a:spcBef>
          <a:spcPct val="20000"/>
        </a:spcBef>
        <a:spcAft>
          <a:spcPct val="0"/>
        </a:spcAft>
        <a:buChar char="–"/>
        <a:defRPr sz="2800" kern="1200">
          <a:solidFill>
            <a:schemeClr val="bg2"/>
          </a:solidFill>
          <a:latin typeface="+mn-lt"/>
          <a:ea typeface="+mn-ea"/>
          <a:cs typeface="+mn-cs"/>
        </a:defRPr>
      </a:lvl2pPr>
      <a:lvl3pPr marL="1143000" indent="-228600" algn="l" rtl="0" eaLnBrk="1" fontAlgn="base" hangingPunct="1">
        <a:spcBef>
          <a:spcPct val="20000"/>
        </a:spcBef>
        <a:spcAft>
          <a:spcPct val="0"/>
        </a:spcAft>
        <a:buChar char="•"/>
        <a:defRPr sz="2400" kern="1200">
          <a:solidFill>
            <a:schemeClr val="bg2"/>
          </a:solidFill>
          <a:latin typeface="+mn-lt"/>
          <a:ea typeface="+mn-ea"/>
          <a:cs typeface="+mn-cs"/>
        </a:defRPr>
      </a:lvl3pPr>
      <a:lvl4pPr marL="1600200" indent="-228600" algn="l" rtl="0" eaLnBrk="1" fontAlgn="base" hangingPunct="1">
        <a:spcBef>
          <a:spcPct val="20000"/>
        </a:spcBef>
        <a:spcAft>
          <a:spcPct val="0"/>
        </a:spcAft>
        <a:buChar char="–"/>
        <a:defRPr sz="2000" kern="1200">
          <a:solidFill>
            <a:schemeClr val="bg2"/>
          </a:solidFill>
          <a:latin typeface="+mn-lt"/>
          <a:ea typeface="+mn-ea"/>
          <a:cs typeface="+mn-cs"/>
        </a:defRPr>
      </a:lvl4pPr>
      <a:lvl5pPr marL="2057400" indent="-228600" algn="l" rtl="0" eaLnBrk="1" fontAlgn="base" hangingPunct="1">
        <a:spcBef>
          <a:spcPct val="20000"/>
        </a:spcBef>
        <a:spcAft>
          <a:spcPct val="0"/>
        </a:spcAft>
        <a:buChar char="»"/>
        <a:defRPr sz="20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5" name="Rectangle 7"/>
          <p:cNvSpPr>
            <a:spLocks noGrp="1" noChangeArrowheads="1"/>
          </p:cNvSpPr>
          <p:nvPr>
            <p:ph type="ctrTitle"/>
          </p:nvPr>
        </p:nvSpPr>
        <p:spPr/>
        <p:txBody>
          <a:bodyPr/>
          <a:lstStyle/>
          <a:p>
            <a:r>
              <a:rPr lang="en-US" sz="3600" dirty="0" err="1" smtClean="0"/>
              <a:t>développement</a:t>
            </a:r>
            <a:r>
              <a:rPr lang="en-US" sz="3600" dirty="0" smtClean="0"/>
              <a:t> web</a:t>
            </a:r>
            <a:endParaRPr lang="ru-RU" sz="3600" dirty="0"/>
          </a:p>
        </p:txBody>
      </p:sp>
      <p:sp>
        <p:nvSpPr>
          <p:cNvPr id="2056" name="Rectangle 8"/>
          <p:cNvSpPr>
            <a:spLocks noGrp="1" noChangeArrowheads="1"/>
          </p:cNvSpPr>
          <p:nvPr>
            <p:ph type="subTitle" idx="1"/>
          </p:nvPr>
        </p:nvSpPr>
        <p:spPr/>
        <p:txBody>
          <a:bodyPr/>
          <a:lstStyle/>
          <a:p>
            <a:r>
              <a:rPr lang="en-US" b="1" dirty="0" err="1" smtClean="0"/>
              <a:t>Amal</a:t>
            </a:r>
            <a:r>
              <a:rPr lang="en-US" b="1" dirty="0" smtClean="0"/>
              <a:t> ben </a:t>
            </a:r>
            <a:r>
              <a:rPr lang="en-US" b="1" dirty="0" err="1" smtClean="0"/>
              <a:t>ammar</a:t>
            </a:r>
            <a:endParaRPr lang="en-US" b="1" dirty="0"/>
          </a:p>
          <a:p>
            <a:endParaRPr lang="ru-RU" dirty="0"/>
          </a:p>
          <a:p>
            <a:endParaRPr lang="ru-RU"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p:txBody>
          <a:bodyPr/>
          <a:lstStyle/>
          <a:p>
            <a:r>
              <a:rPr lang="en-US" sz="4000" dirty="0" smtClean="0"/>
              <a:t>Comment </a:t>
            </a:r>
            <a:r>
              <a:rPr lang="en-US" sz="4000" dirty="0" err="1" smtClean="0"/>
              <a:t>fonctionne</a:t>
            </a:r>
            <a:r>
              <a:rPr lang="en-US" sz="4000" dirty="0" smtClean="0"/>
              <a:t> le web ?</a:t>
            </a:r>
            <a:endParaRPr lang="ru-RU" sz="4000" dirty="0"/>
          </a:p>
        </p:txBody>
      </p:sp>
      <p:sp>
        <p:nvSpPr>
          <p:cNvPr id="17415" name="Rectangle 7"/>
          <p:cNvSpPr>
            <a:spLocks noGrp="1" noChangeArrowheads="1"/>
          </p:cNvSpPr>
          <p:nvPr>
            <p:ph type="body" idx="1"/>
          </p:nvPr>
        </p:nvSpPr>
        <p:spPr/>
        <p:txBody>
          <a:bodyPr/>
          <a:lstStyle/>
          <a:p>
            <a:pPr>
              <a:lnSpc>
                <a:spcPct val="80000"/>
              </a:lnSpc>
            </a:pPr>
            <a:r>
              <a:rPr lang="fr-FR" sz="1800" dirty="0"/>
              <a:t>le navigateur envoie une requête HTTP au serveur pour lui demander d'envoyer une copie du site web au client (vous allez au magasin et vous passez commande). Ce message, et les autres données envoyées entre le client et le serveur, sont échangés par l'intermédiaire de la connexion internet en utilisant </a:t>
            </a:r>
            <a:r>
              <a:rPr lang="fr-FR" sz="1800" dirty="0" smtClean="0"/>
              <a:t>TCP/IP</a:t>
            </a:r>
          </a:p>
          <a:p>
            <a:pPr marL="0" indent="0">
              <a:lnSpc>
                <a:spcPct val="80000"/>
              </a:lnSpc>
              <a:buNone/>
            </a:pPr>
            <a:endParaRPr lang="en-US" altLang="ko-KR" sz="1800" dirty="0">
              <a:latin typeface="Verdana" panose="020B0604030504040204" pitchFamily="34" charset="0"/>
              <a:ea typeface="굴림" charset="-127"/>
            </a:endParaRPr>
          </a:p>
          <a:p>
            <a:pPr>
              <a:lnSpc>
                <a:spcPct val="80000"/>
              </a:lnSpc>
            </a:pPr>
            <a:r>
              <a:rPr lang="fr-FR" sz="1800" dirty="0"/>
              <a:t>si le serveur accepte la requête émise par le client, le serveur envoie un message « 200 OK » au client qui signifie : « Pas de problème, tu peux consulter ce site web, le voici ». Ensuite le serveur commence à envoyer les fichiers du site web au navigateur sous forme d'une série de petits morceaux nommés "paquet" (le magasin vous livre les produits et vous les ramenez chez vous).</a:t>
            </a:r>
          </a:p>
          <a:p>
            <a:pPr marL="0" indent="0">
              <a:lnSpc>
                <a:spcPct val="80000"/>
              </a:lnSpc>
              <a:buNone/>
            </a:pPr>
            <a:endParaRPr lang="en-US" altLang="ko-KR" sz="1800" dirty="0" smtClean="0">
              <a:latin typeface="Verdana" panose="020B0604030504040204" pitchFamily="34" charset="0"/>
              <a:ea typeface="굴림" charset="-127"/>
            </a:endParaRPr>
          </a:p>
          <a:p>
            <a:pPr>
              <a:lnSpc>
                <a:spcPct val="80000"/>
              </a:lnSpc>
            </a:pPr>
            <a:r>
              <a:rPr lang="fr-FR" sz="1800" dirty="0"/>
              <a:t>le navigateur assemble les différents morceaux pour recomposer le site web en entier puis l'affiche sur votre écran</a:t>
            </a:r>
            <a:endParaRPr lang="ru-RU" sz="1800" dirty="0"/>
          </a:p>
          <a:p>
            <a:pPr>
              <a:lnSpc>
                <a:spcPct val="80000"/>
              </a:lnSpc>
            </a:pPr>
            <a:endParaRPr lang="ru-RU"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p:txBody>
          <a:bodyPr/>
          <a:lstStyle/>
          <a:p>
            <a:r>
              <a:rPr lang="en-US" sz="4000" dirty="0" smtClean="0"/>
              <a:t>Comment </a:t>
            </a:r>
            <a:r>
              <a:rPr lang="en-US" sz="4000" dirty="0" err="1" smtClean="0"/>
              <a:t>fonctionne</a:t>
            </a:r>
            <a:r>
              <a:rPr lang="en-US" sz="4000" dirty="0" smtClean="0"/>
              <a:t> le web ?</a:t>
            </a:r>
            <a:endParaRPr lang="ru-RU" sz="4000" dirty="0"/>
          </a:p>
        </p:txBody>
      </p:sp>
      <p:sp>
        <p:nvSpPr>
          <p:cNvPr id="17415" name="Rectangle 7"/>
          <p:cNvSpPr>
            <a:spLocks noGrp="1" noChangeArrowheads="1"/>
          </p:cNvSpPr>
          <p:nvPr>
            <p:ph type="body" idx="1"/>
          </p:nvPr>
        </p:nvSpPr>
        <p:spPr/>
        <p:txBody>
          <a:bodyPr/>
          <a:lstStyle/>
          <a:p>
            <a:pPr>
              <a:lnSpc>
                <a:spcPct val="80000"/>
              </a:lnSpc>
            </a:pPr>
            <a:endParaRPr lang="ru-RU" sz="1800" dirty="0"/>
          </a:p>
        </p:txBody>
      </p:sp>
      <p:pic>
        <p:nvPicPr>
          <p:cNvPr id="2" name="videoplaybac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707003"/>
            <a:ext cx="9144000" cy="5143500"/>
          </a:xfrm>
          <a:prstGeom prst="rect">
            <a:avLst/>
          </a:prstGeom>
        </p:spPr>
      </p:pic>
    </p:spTree>
    <p:extLst>
      <p:ext uri="{BB962C8B-B14F-4D97-AF65-F5344CB8AC3E}">
        <p14:creationId xmlns:p14="http://schemas.microsoft.com/office/powerpoint/2010/main" val="6036789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a:xfrm>
            <a:off x="1981200" y="762000"/>
            <a:ext cx="6934200" cy="715963"/>
          </a:xfrm>
        </p:spPr>
        <p:txBody>
          <a:bodyPr/>
          <a:lstStyle/>
          <a:p>
            <a:r>
              <a:rPr lang="fr-FR" sz="2400" dirty="0"/>
              <a:t>Pourquoi avez-vous choisi d'apprendre le développement web ?</a:t>
            </a:r>
          </a:p>
        </p:txBody>
      </p:sp>
      <p:sp>
        <p:nvSpPr>
          <p:cNvPr id="60419" name="Rectangle 3"/>
          <p:cNvSpPr>
            <a:spLocks noGrp="1" noChangeArrowheads="1"/>
          </p:cNvSpPr>
          <p:nvPr>
            <p:ph type="body" idx="1"/>
          </p:nvPr>
        </p:nvSpPr>
        <p:spPr>
          <a:xfrm>
            <a:off x="1981200" y="1981200"/>
            <a:ext cx="6934200" cy="4267200"/>
          </a:xfrm>
        </p:spPr>
        <p:txBody>
          <a:bodyPr/>
          <a:lstStyle/>
          <a:p>
            <a:pPr>
              <a:lnSpc>
                <a:spcPct val="80000"/>
              </a:lnSpc>
            </a:pPr>
            <a:r>
              <a:rPr lang="fr-FR" sz="1800" dirty="0" smtClean="0">
                <a:solidFill>
                  <a:schemeClr val="tx1"/>
                </a:solidFill>
              </a:rPr>
              <a:t>Certainement à cause des perspectives d’emploi qui en font le métier n°1 dans la sphère du numérique. Ce métier est très recherché, autant dans des entreprises du web que dans des PME ou des grands groupes qui cherchent à se digitaliser et à se différencier.</a:t>
            </a:r>
            <a:endParaRPr lang="en-US" sz="1800" dirty="0">
              <a:solidFill>
                <a:schemeClr val="tx1"/>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107504" y="731838"/>
            <a:ext cx="9036496" cy="715962"/>
          </a:xfrm>
        </p:spPr>
        <p:txBody>
          <a:bodyPr/>
          <a:lstStyle/>
          <a:p>
            <a:r>
              <a:rPr lang="fr-FR" sz="2800" dirty="0" smtClean="0"/>
              <a:t>De quoi avez-vous besoin pour être développeur web ?</a:t>
            </a:r>
            <a:endParaRPr lang="ru-RU" sz="2800" dirty="0"/>
          </a:p>
        </p:txBody>
      </p:sp>
      <p:sp>
        <p:nvSpPr>
          <p:cNvPr id="17415" name="Rectangle 7"/>
          <p:cNvSpPr>
            <a:spLocks noGrp="1" noChangeArrowheads="1"/>
          </p:cNvSpPr>
          <p:nvPr>
            <p:ph type="body" idx="1"/>
          </p:nvPr>
        </p:nvSpPr>
        <p:spPr/>
        <p:txBody>
          <a:bodyPr/>
          <a:lstStyle/>
          <a:p>
            <a:pPr>
              <a:lnSpc>
                <a:spcPct val="80000"/>
              </a:lnSpc>
            </a:pPr>
            <a:endParaRPr lang="ru-RU" sz="1800" dirty="0"/>
          </a:p>
        </p:txBody>
      </p:sp>
    </p:spTree>
    <p:extLst>
      <p:ext uri="{BB962C8B-B14F-4D97-AF65-F5344CB8AC3E}">
        <p14:creationId xmlns:p14="http://schemas.microsoft.com/office/powerpoint/2010/main" val="3336361890"/>
      </p:ext>
    </p:extLst>
  </p:cSld>
  <p:clrMapOvr>
    <a:masterClrMapping/>
  </p:clrMapOvr>
</p:sld>
</file>

<file path=ppt/theme/theme1.xml><?xml version="1.0" encoding="utf-8"?>
<a:theme xmlns:a="http://schemas.openxmlformats.org/drawingml/2006/main" name="powerpoint-template-24">
  <a:themeElements>
    <a:clrScheme name="powerpoint-template-24 15">
      <a:dk1>
        <a:srgbClr val="4D4D4D"/>
      </a:dk1>
      <a:lt1>
        <a:srgbClr val="FFFFFF"/>
      </a:lt1>
      <a:dk2>
        <a:srgbClr val="4D4D4D"/>
      </a:dk2>
      <a:lt2>
        <a:srgbClr val="241D7D"/>
      </a:lt2>
      <a:accent1>
        <a:srgbClr val="201C8B"/>
      </a:accent1>
      <a:accent2>
        <a:srgbClr val="615CEC"/>
      </a:accent2>
      <a:accent3>
        <a:srgbClr val="FFFFFF"/>
      </a:accent3>
      <a:accent4>
        <a:srgbClr val="404040"/>
      </a:accent4>
      <a:accent5>
        <a:srgbClr val="ABABC4"/>
      </a:accent5>
      <a:accent6>
        <a:srgbClr val="5753D6"/>
      </a:accent6>
      <a:hlink>
        <a:srgbClr val="3846E4"/>
      </a:hlink>
      <a:folHlink>
        <a:srgbClr val="DDDDDD"/>
      </a:folHlink>
    </a:clrScheme>
    <a:fontScheme name="powerpoint-template-24">
      <a:majorFont>
        <a:latin typeface="Microsoft Sans Serif"/>
        <a:ea typeface=""/>
        <a:cs typeface=""/>
      </a:majorFont>
      <a:minorFont>
        <a:latin typeface="Microsoft Sans Serif"/>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1">
          <a:gsLst>
            <a:gs pos="0">
              <a:schemeClr val="bg2">
                <a:gamma/>
                <a:tint val="26667"/>
                <a:invGamma/>
              </a:schemeClr>
            </a:gs>
            <a:gs pos="100000">
              <a:schemeClr val="bg2">
                <a:alpha val="14999"/>
              </a:schemeClr>
            </a:gs>
          </a:gsLst>
          <a:lin ang="5400000" scaled="1"/>
        </a:gra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gradFill rotWithShape="1">
          <a:gsLst>
            <a:gs pos="0">
              <a:schemeClr val="bg2">
                <a:gamma/>
                <a:tint val="26667"/>
                <a:invGamma/>
              </a:schemeClr>
            </a:gs>
            <a:gs pos="100000">
              <a:schemeClr val="bg2">
                <a:alpha val="14999"/>
              </a:schemeClr>
            </a:gs>
          </a:gsLst>
          <a:lin ang="5400000" scaled="1"/>
        </a:gra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powerpoint-template-24 1">
        <a:dk1>
          <a:srgbClr val="4D4D4D"/>
        </a:dk1>
        <a:lt1>
          <a:srgbClr val="FFFFFF"/>
        </a:lt1>
        <a:dk2>
          <a:srgbClr val="4D4D4D"/>
        </a:dk2>
        <a:lt2>
          <a:srgbClr val="0C209B"/>
        </a:lt2>
        <a:accent1>
          <a:srgbClr val="2167BF"/>
        </a:accent1>
        <a:accent2>
          <a:srgbClr val="C60C0D"/>
        </a:accent2>
        <a:accent3>
          <a:srgbClr val="FFFFFF"/>
        </a:accent3>
        <a:accent4>
          <a:srgbClr val="404040"/>
        </a:accent4>
        <a:accent5>
          <a:srgbClr val="ABB8DC"/>
        </a:accent5>
        <a:accent6>
          <a:srgbClr val="B30A0B"/>
        </a:accent6>
        <a:hlink>
          <a:srgbClr val="4793C7"/>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2">
        <a:dk1>
          <a:srgbClr val="4D4D4D"/>
        </a:dk1>
        <a:lt1>
          <a:srgbClr val="FFFFFF"/>
        </a:lt1>
        <a:dk2>
          <a:srgbClr val="4D4D4D"/>
        </a:dk2>
        <a:lt2>
          <a:srgbClr val="CC0000"/>
        </a:lt2>
        <a:accent1>
          <a:srgbClr val="FF9933"/>
        </a:accent1>
        <a:accent2>
          <a:srgbClr val="009900"/>
        </a:accent2>
        <a:accent3>
          <a:srgbClr val="FFFFFF"/>
        </a:accent3>
        <a:accent4>
          <a:srgbClr val="404040"/>
        </a:accent4>
        <a:accent5>
          <a:srgbClr val="FFCAAD"/>
        </a:accent5>
        <a:accent6>
          <a:srgbClr val="008A00"/>
        </a:accent6>
        <a:hlink>
          <a:srgbClr val="3366FF"/>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3">
        <a:dk1>
          <a:srgbClr val="4D4D4D"/>
        </a:dk1>
        <a:lt1>
          <a:srgbClr val="FFFFFF"/>
        </a:lt1>
        <a:dk2>
          <a:srgbClr val="4D4D4D"/>
        </a:dk2>
        <a:lt2>
          <a:srgbClr val="116DE4"/>
        </a:lt2>
        <a:accent1>
          <a:srgbClr val="235CAF"/>
        </a:accent1>
        <a:accent2>
          <a:srgbClr val="54A1EE"/>
        </a:accent2>
        <a:accent3>
          <a:srgbClr val="FFFFFF"/>
        </a:accent3>
        <a:accent4>
          <a:srgbClr val="404040"/>
        </a:accent4>
        <a:accent5>
          <a:srgbClr val="ACB5D4"/>
        </a:accent5>
        <a:accent6>
          <a:srgbClr val="4B91D8"/>
        </a:accent6>
        <a:hlink>
          <a:srgbClr val="1391EF"/>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4">
        <a:dk1>
          <a:srgbClr val="4D4D4D"/>
        </a:dk1>
        <a:lt1>
          <a:srgbClr val="FFFFFF"/>
        </a:lt1>
        <a:dk2>
          <a:srgbClr val="4D4D4D"/>
        </a:dk2>
        <a:lt2>
          <a:srgbClr val="246DD8"/>
        </a:lt2>
        <a:accent1>
          <a:srgbClr val="2FC5F1"/>
        </a:accent1>
        <a:accent2>
          <a:srgbClr val="218DEB"/>
        </a:accent2>
        <a:accent3>
          <a:srgbClr val="FFFFFF"/>
        </a:accent3>
        <a:accent4>
          <a:srgbClr val="404040"/>
        </a:accent4>
        <a:accent5>
          <a:srgbClr val="ADDFF7"/>
        </a:accent5>
        <a:accent6>
          <a:srgbClr val="1D7FD5"/>
        </a:accent6>
        <a:hlink>
          <a:srgbClr val="39A1EB"/>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5">
        <a:dk1>
          <a:srgbClr val="4D4D4D"/>
        </a:dk1>
        <a:lt1>
          <a:srgbClr val="FFFFFF"/>
        </a:lt1>
        <a:dk2>
          <a:srgbClr val="4D4D4D"/>
        </a:dk2>
        <a:lt2>
          <a:srgbClr val="4377BA"/>
        </a:lt2>
        <a:accent1>
          <a:srgbClr val="5793D1"/>
        </a:accent1>
        <a:accent2>
          <a:srgbClr val="5FA2DB"/>
        </a:accent2>
        <a:accent3>
          <a:srgbClr val="FFFFFF"/>
        </a:accent3>
        <a:accent4>
          <a:srgbClr val="404040"/>
        </a:accent4>
        <a:accent5>
          <a:srgbClr val="B4C8E5"/>
        </a:accent5>
        <a:accent6>
          <a:srgbClr val="5592C6"/>
        </a:accent6>
        <a:hlink>
          <a:srgbClr val="68AEE3"/>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6">
        <a:dk1>
          <a:srgbClr val="4D4D4D"/>
        </a:dk1>
        <a:lt1>
          <a:srgbClr val="FFFFFF"/>
        </a:lt1>
        <a:dk2>
          <a:srgbClr val="4D4D4D"/>
        </a:dk2>
        <a:lt2>
          <a:srgbClr val="0067B5"/>
        </a:lt2>
        <a:accent1>
          <a:srgbClr val="1881BF"/>
        </a:accent1>
        <a:accent2>
          <a:srgbClr val="39B0DA"/>
        </a:accent2>
        <a:accent3>
          <a:srgbClr val="FFFFFF"/>
        </a:accent3>
        <a:accent4>
          <a:srgbClr val="404040"/>
        </a:accent4>
        <a:accent5>
          <a:srgbClr val="ABC1DC"/>
        </a:accent5>
        <a:accent6>
          <a:srgbClr val="339FC5"/>
        </a:accent6>
        <a:hlink>
          <a:srgbClr val="40B0DB"/>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7">
        <a:dk1>
          <a:srgbClr val="4D4D4D"/>
        </a:dk1>
        <a:lt1>
          <a:srgbClr val="FFFFFF"/>
        </a:lt1>
        <a:dk2>
          <a:srgbClr val="4D4D4D"/>
        </a:dk2>
        <a:lt2>
          <a:srgbClr val="026788"/>
        </a:lt2>
        <a:accent1>
          <a:srgbClr val="0089B3"/>
        </a:accent1>
        <a:accent2>
          <a:srgbClr val="01A2CE"/>
        </a:accent2>
        <a:accent3>
          <a:srgbClr val="FFFFFF"/>
        </a:accent3>
        <a:accent4>
          <a:srgbClr val="404040"/>
        </a:accent4>
        <a:accent5>
          <a:srgbClr val="AAC4D6"/>
        </a:accent5>
        <a:accent6>
          <a:srgbClr val="0192BA"/>
        </a:accent6>
        <a:hlink>
          <a:srgbClr val="01B3D8"/>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8">
        <a:dk1>
          <a:srgbClr val="4D4D4D"/>
        </a:dk1>
        <a:lt1>
          <a:srgbClr val="FFFFFF"/>
        </a:lt1>
        <a:dk2>
          <a:srgbClr val="4D4D4D"/>
        </a:dk2>
        <a:lt2>
          <a:srgbClr val="036CB7"/>
        </a:lt2>
        <a:accent1>
          <a:srgbClr val="1878BD"/>
        </a:accent1>
        <a:accent2>
          <a:srgbClr val="3E8EC8"/>
        </a:accent2>
        <a:accent3>
          <a:srgbClr val="FFFFFF"/>
        </a:accent3>
        <a:accent4>
          <a:srgbClr val="404040"/>
        </a:accent4>
        <a:accent5>
          <a:srgbClr val="ABBEDB"/>
        </a:accent5>
        <a:accent6>
          <a:srgbClr val="3780B5"/>
        </a:accent6>
        <a:hlink>
          <a:srgbClr val="559CCE"/>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9">
        <a:dk1>
          <a:srgbClr val="4D4D4D"/>
        </a:dk1>
        <a:lt1>
          <a:srgbClr val="FFFFFF"/>
        </a:lt1>
        <a:dk2>
          <a:srgbClr val="4D4D4D"/>
        </a:dk2>
        <a:lt2>
          <a:srgbClr val="036CB7"/>
        </a:lt2>
        <a:accent1>
          <a:srgbClr val="1878BD"/>
        </a:accent1>
        <a:accent2>
          <a:srgbClr val="3E8EC8"/>
        </a:accent2>
        <a:accent3>
          <a:srgbClr val="FFFFFF"/>
        </a:accent3>
        <a:accent4>
          <a:srgbClr val="404040"/>
        </a:accent4>
        <a:accent5>
          <a:srgbClr val="ABBEDB"/>
        </a:accent5>
        <a:accent6>
          <a:srgbClr val="3780B5"/>
        </a:accent6>
        <a:hlink>
          <a:srgbClr val="006AB6"/>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0">
        <a:dk1>
          <a:srgbClr val="4D4D4D"/>
        </a:dk1>
        <a:lt1>
          <a:srgbClr val="FFFFFF"/>
        </a:lt1>
        <a:dk2>
          <a:srgbClr val="4D4D4D"/>
        </a:dk2>
        <a:lt2>
          <a:srgbClr val="0045A3"/>
        </a:lt2>
        <a:accent1>
          <a:srgbClr val="005AB6"/>
        </a:accent1>
        <a:accent2>
          <a:srgbClr val="0073CF"/>
        </a:accent2>
        <a:accent3>
          <a:srgbClr val="FFFFFF"/>
        </a:accent3>
        <a:accent4>
          <a:srgbClr val="404040"/>
        </a:accent4>
        <a:accent5>
          <a:srgbClr val="AAB5D7"/>
        </a:accent5>
        <a:accent6>
          <a:srgbClr val="0068BB"/>
        </a:accent6>
        <a:hlink>
          <a:srgbClr val="0084D9"/>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1">
        <a:dk1>
          <a:srgbClr val="4D4D4D"/>
        </a:dk1>
        <a:lt1>
          <a:srgbClr val="FFFFFF"/>
        </a:lt1>
        <a:dk2>
          <a:srgbClr val="4D4D4D"/>
        </a:dk2>
        <a:lt2>
          <a:srgbClr val="161B76"/>
        </a:lt2>
        <a:accent1>
          <a:srgbClr val="0E2997"/>
        </a:accent1>
        <a:accent2>
          <a:srgbClr val="0548D9"/>
        </a:accent2>
        <a:accent3>
          <a:srgbClr val="FFFFFF"/>
        </a:accent3>
        <a:accent4>
          <a:srgbClr val="404040"/>
        </a:accent4>
        <a:accent5>
          <a:srgbClr val="AAACC9"/>
        </a:accent5>
        <a:accent6>
          <a:srgbClr val="0440C4"/>
        </a:accent6>
        <a:hlink>
          <a:srgbClr val="0070FB"/>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2">
        <a:dk1>
          <a:srgbClr val="4D4D4D"/>
        </a:dk1>
        <a:lt1>
          <a:srgbClr val="FFFFFF"/>
        </a:lt1>
        <a:dk2>
          <a:srgbClr val="4D4D4D"/>
        </a:dk2>
        <a:lt2>
          <a:srgbClr val="343434"/>
        </a:lt2>
        <a:accent1>
          <a:srgbClr val="0166AC"/>
        </a:accent1>
        <a:accent2>
          <a:srgbClr val="028FE1"/>
        </a:accent2>
        <a:accent3>
          <a:srgbClr val="FFFFFF"/>
        </a:accent3>
        <a:accent4>
          <a:srgbClr val="404040"/>
        </a:accent4>
        <a:accent5>
          <a:srgbClr val="AAB8D2"/>
        </a:accent5>
        <a:accent6>
          <a:srgbClr val="0281CC"/>
        </a:accent6>
        <a:hlink>
          <a:srgbClr val="73B5EF"/>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3">
        <a:dk1>
          <a:srgbClr val="4D4D4D"/>
        </a:dk1>
        <a:lt1>
          <a:srgbClr val="FFFFFF"/>
        </a:lt1>
        <a:dk2>
          <a:srgbClr val="4D4D4D"/>
        </a:dk2>
        <a:lt2>
          <a:srgbClr val="434F99"/>
        </a:lt2>
        <a:accent1>
          <a:srgbClr val="0E2997"/>
        </a:accent1>
        <a:accent2>
          <a:srgbClr val="0548D9"/>
        </a:accent2>
        <a:accent3>
          <a:srgbClr val="FFFFFF"/>
        </a:accent3>
        <a:accent4>
          <a:srgbClr val="404040"/>
        </a:accent4>
        <a:accent5>
          <a:srgbClr val="AAACC9"/>
        </a:accent5>
        <a:accent6>
          <a:srgbClr val="0440C4"/>
        </a:accent6>
        <a:hlink>
          <a:srgbClr val="7C71B5"/>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4">
        <a:dk1>
          <a:srgbClr val="4D4D4D"/>
        </a:dk1>
        <a:lt1>
          <a:srgbClr val="FFFFFF"/>
        </a:lt1>
        <a:dk2>
          <a:srgbClr val="4D4D4D"/>
        </a:dk2>
        <a:lt2>
          <a:srgbClr val="434F99"/>
        </a:lt2>
        <a:accent1>
          <a:srgbClr val="233273"/>
        </a:accent1>
        <a:accent2>
          <a:srgbClr val="46498C"/>
        </a:accent2>
        <a:accent3>
          <a:srgbClr val="FFFFFF"/>
        </a:accent3>
        <a:accent4>
          <a:srgbClr val="404040"/>
        </a:accent4>
        <a:accent5>
          <a:srgbClr val="ACADBC"/>
        </a:accent5>
        <a:accent6>
          <a:srgbClr val="3F417E"/>
        </a:accent6>
        <a:hlink>
          <a:srgbClr val="7C71B5"/>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5">
        <a:dk1>
          <a:srgbClr val="4D4D4D"/>
        </a:dk1>
        <a:lt1>
          <a:srgbClr val="FFFFFF"/>
        </a:lt1>
        <a:dk2>
          <a:srgbClr val="4D4D4D"/>
        </a:dk2>
        <a:lt2>
          <a:srgbClr val="241D7D"/>
        </a:lt2>
        <a:accent1>
          <a:srgbClr val="201C8B"/>
        </a:accent1>
        <a:accent2>
          <a:srgbClr val="615CEC"/>
        </a:accent2>
        <a:accent3>
          <a:srgbClr val="FFFFFF"/>
        </a:accent3>
        <a:accent4>
          <a:srgbClr val="404040"/>
        </a:accent4>
        <a:accent5>
          <a:srgbClr val="ABABC4"/>
        </a:accent5>
        <a:accent6>
          <a:srgbClr val="5753D6"/>
        </a:accent6>
        <a:hlink>
          <a:srgbClr val="3846E4"/>
        </a:hlink>
        <a:folHlink>
          <a:srgbClr val="DDDDD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powerpoint-template</Template>
  <TotalTime>144</TotalTime>
  <Words>157</Words>
  <Application>Microsoft Office PowerPoint</Application>
  <PresentationFormat>Affichage à l'écran (4:3)</PresentationFormat>
  <Paragraphs>17</Paragraphs>
  <Slides>5</Slides>
  <Notes>5</Notes>
  <HiddenSlides>0</HiddenSlides>
  <MMClips>1</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5</vt:i4>
      </vt:variant>
    </vt:vector>
  </HeadingPairs>
  <TitlesOfParts>
    <vt:vector size="10" baseType="lpstr">
      <vt:lpstr>Arial</vt:lpstr>
      <vt:lpstr>굴림</vt:lpstr>
      <vt:lpstr>Microsoft Sans Serif</vt:lpstr>
      <vt:lpstr>Verdana</vt:lpstr>
      <vt:lpstr>powerpoint-template-24</vt:lpstr>
      <vt:lpstr>développement web</vt:lpstr>
      <vt:lpstr>Comment fonctionne le web ?</vt:lpstr>
      <vt:lpstr>Comment fonctionne le web ?</vt:lpstr>
      <vt:lpstr>Pourquoi avez-vous choisi d'apprendre le développement web ?</vt:lpstr>
      <vt:lpstr>De quoi avez-vous besoin pour être développeur web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développement web</dc:title>
  <dc:creator>HP</dc:creator>
  <cp:lastModifiedBy>HP</cp:lastModifiedBy>
  <cp:revision>10</cp:revision>
  <dcterms:created xsi:type="dcterms:W3CDTF">2022-09-02T19:49:33Z</dcterms:created>
  <dcterms:modified xsi:type="dcterms:W3CDTF">2022-09-03T08:55:14Z</dcterms:modified>
</cp:coreProperties>
</file>

<file path=docProps/thumbnail.jpeg>
</file>